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27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CELL MEMBRANE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  <a:latin typeface="Algerian" pitchFamily="82" charset="0"/>
              </a:rPr>
              <a:t>Dr.T.S.Asta</a:t>
            </a:r>
            <a:r>
              <a:rPr lang="en-US" dirty="0" smtClean="0">
                <a:solidFill>
                  <a:srgbClr val="FFC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lgerian" pitchFamily="82" charset="0"/>
              </a:rPr>
              <a:t>Eshwaran</a:t>
            </a:r>
            <a:endParaRPr lang="en-US" dirty="0" smtClean="0">
              <a:solidFill>
                <a:srgbClr val="FFC000"/>
              </a:solidFill>
              <a:latin typeface="Algerian" pitchFamily="82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Algerian" pitchFamily="82" charset="0"/>
              </a:rPr>
              <a:t>Dept. of Physiology</a:t>
            </a:r>
          </a:p>
          <a:p>
            <a:r>
              <a:rPr lang="en-US" dirty="0" smtClean="0">
                <a:solidFill>
                  <a:srgbClr val="FFC000"/>
                </a:solidFill>
                <a:latin typeface="Algerian" pitchFamily="82" charset="0"/>
              </a:rPr>
              <a:t>SKHMC, </a:t>
            </a:r>
            <a:r>
              <a:rPr lang="en-US" dirty="0" err="1" smtClean="0">
                <a:solidFill>
                  <a:srgbClr val="FFC000"/>
                </a:solidFill>
                <a:latin typeface="Algerian" pitchFamily="82" charset="0"/>
              </a:rPr>
              <a:t>Kulasekharam</a:t>
            </a:r>
            <a:endParaRPr lang="en-US" dirty="0">
              <a:solidFill>
                <a:srgbClr val="FFC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PROTEIN LAYER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Electron- dense layer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give protection to the middle lipid layer.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Glycoprotein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 molecule is divided into 2 categories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1. Integral proteins or trans membrane protein or intrinsic protein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2. Peripheral proteins or peripheral membrane protein.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Integral Proteins.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It cover the entire thickness of the cell membrane. These proteins are tightly bound with the cell membrane.</a:t>
            </a:r>
          </a:p>
          <a:p>
            <a:pPr marL="571500" indent="-571500"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adhesion proteins</a:t>
            </a:r>
          </a:p>
          <a:p>
            <a:pPr marL="571500" indent="-571500"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junction proteins</a:t>
            </a:r>
          </a:p>
          <a:p>
            <a:pPr marL="571500" indent="-571500"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Carrier proteins</a:t>
            </a:r>
          </a:p>
          <a:p>
            <a:pPr marL="571500" indent="-571500"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Channel proteins</a:t>
            </a:r>
          </a:p>
          <a:p>
            <a:pPr marL="571500" indent="-571500"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Hormone receptors</a:t>
            </a:r>
          </a:p>
          <a:p>
            <a:pPr marL="571500" indent="-571500"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Antigens </a:t>
            </a:r>
          </a:p>
          <a:p>
            <a:pPr marL="571500" indent="-571500">
              <a:buAutoNum type="roman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Enzymes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Peripheral proteins or Extrinsic protein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Partially embedded in the outer and inner surface of the cell membrane and do not penetrate the cell membrane.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types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Intercellular Peripheral Proteins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Which located on inner surface of cell membrane.   Ex. Receptors, transport proteins and enzymes.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Extracellular Peripheral Proteins.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Ex. Antigens, adhesion proteins and enzymes.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Functions of Proteins in cell membrane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Integral proteins provide structural integrity of cell membrane.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Channel protein helps in diffusion of water soluble substance such as glucose and electrolytes.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Carrier proteins helps in transport by active and passive transport.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acts as pumps, by which ions are transported actively.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Receptor protein serve as receptor sites for hormones and neurotransmitters.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Enzymes: Control Chemical reaction within the cell membrane.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Antigens: Induce the process of antibody formation.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adhesion molecules or the integral proteins are responsible for attachment of cell to their neighbors cells or to basal lamina.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Carbohydrates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thin and loose covers the entire surface of the cell membrane called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glycocalyx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Carbohydrate molecules attached to protein and form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glycoproteins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Proteoglycans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Carbohydrate molecules attached to lipids and form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glycolipids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 of carbohydrates in Cell membrane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Negatively charged and do not permit the negatively charged substance.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Glycocalyx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the neighboring cells in help in tight fixation of cells with one another.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Receptors for some hormones.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 of Cell Membrane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Protective function: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Cytoplasm and the organelles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Selective permeability: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Allow only some substance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Absorptive function: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Absorption of nutrition. </a:t>
            </a: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Excretory function: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Metabolites and other waste products.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114800"/>
          </a:xfrm>
        </p:spPr>
        <p:txBody>
          <a:bodyPr/>
          <a:lstStyle/>
          <a:p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Exchange of gases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Oxygen and Carbon dioxide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Maintenance of shape and size of the cell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CELL JUNCTIONS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KHMC\PHYSIOLOGY\Cell membra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8300"/>
            <a:ext cx="8000999" cy="601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KHMC\PHYSIOLOGY\Cell Jc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934200" cy="5775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CELL JUNCTIONS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It is the connection between neighboring cells or the contact between the cell and extracellular matrix. It is also called as membrane junction.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Connection between 2 cells is Intercellular junction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junctions are classified into 3 types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1. Occluding junctions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2. communicating junctions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3. Anchoring Junctions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OCCLUDING JUNCTION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Cell junction which prevent intercellular exchange of substance are called occluding junction.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No movement of ions and molecules from one cell to another cell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Tight junction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KHMC\PHYSIOLOGY\cell jcn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48" y="457200"/>
            <a:ext cx="8506252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Tight Junction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Intercellular occluding junction that prevents the passage of large molecules. It is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Zonula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occludents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Cell membrane of the adjacent cells fuse firmly.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Present in apical margins of epithelial and endothelial cells in intestinal mucosa, wall of renal tubule, capillary wall and choroid plexus.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Made up of ridge which has 2 halves.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 halves of the ridge fuse with each other very tightly and occupy the space between the  2 cells. Each half of the ridge consists of tight junction strands.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Protein of tight junctions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 Tight junction membrane proteins or integral membrane proteins such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occludin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claudin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junctional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adhesions molecules(JAMs)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Scaffold proteins or peripheral membrane proteins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plague proteins such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Cingulin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symplekin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Zo-1,2,3.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Functions of Tight Junctions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Strength and stability: Holds the neighboring cells of the tissue firmly.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Selective Permeability: it forms a selective barrier for small molecules and total barrier for large molecules.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Fencing function: Prevent then lateral movement of proteins and lipids in cell membrane.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Maintenance of cell polarity: Fencing junction maintain the cell polarity by keeping the proteins in the apical region of the cell membrane.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Blood Brain barrier(BBB): Brain capillaries forms the blood brain barrier, which prevents the entrance of substance from capillary blood into brain tissues. Only lipid- soluble substance.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Applied Physiology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Occur due to mutation of genes encoding proteins of tight junction.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Hereditary deafness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Ichthysosis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Sclerosing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cholangitis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Hereditary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Hypomagnesemia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Synovial sarcoma.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COMMUNICATING JUNCTIONS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   Cell junctions which permits the intercellular exchange of substance are communication junctions.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 Gap junction and Chemical synapse.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Gap Junctions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Allows passage of ions and smaller molecules between the cells. It is called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CELL MEMBRANE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Also called as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 membrane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Plasmalemma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Protective sheath, enveloping the cell body.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Thickness varies from 6- 10 nm.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semipermeable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 nature.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Cell membrane of the 2 adjacent cells lie very close to each &amp; the intercellular space is reduced from the usual size of 2.5 to 3 nm.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Cytoplasm of the 2 cells is connected by the channels formed by the membrane of both cells, so molecules from both cells move from one cell to another without contact of extracellular fluid.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Diameter of the channel in the gap is about 1.5 to 3nm. So the channel permits glucose,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aminoacids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ions and other substances.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Helps in the exchange of chemical messengers between the cell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Helps in rapid propagation of action potential from one cell to another cell.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Regulation of the diameter of the channels in gap junction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Each channel is regulated by the intracellular calcium ions. If the intracellular calcium ion is increased, the protein subunits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connexin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surroundes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channel come close to each other by sliding.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Chemical synapse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the junction between a nerve fiber and a muscle fiber of between 2 nerve fibers through with the signals are transmitted by the release of chemical transmitters.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Applied Physiology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Deafness,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Keratoderma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cataract, Peripheral neuropathy, Charcot-Marie-Tooth disease,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Heterotaxia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ANCHORING JUNCTIONS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Junctions that provides strength to the cells by acting like mechanical attachments.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These junctions provide firm attachments between the cells or between the extracellular matrix. Provided by either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filaments or the intermediate filaments.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Actin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Filament attachment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Adherens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junction (cell to cell)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ii. Focal adhesion (cell to matrix)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Intermediate Filament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Desmosome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(cell - cell)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ii.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Hemidesmosome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(cell to matrix)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KHMC\PHYSIOLOGY\cell junction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27703"/>
            <a:ext cx="8382000" cy="5796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Adherens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Junction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Which connects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filaments of one cell to another cell.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In epithelial linings,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adherens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junctions forms a continuous adhesion(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Zonula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adherens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just below the tight junctions.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Membranes of the adjacent cells are held together by some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proteins called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cadherins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Adherens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Junctions Provide..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Strong mechanical attachments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Present in the intercalated disks between the branches of cardiac muscle fibers are held tightly during contraction and relaxation of heart.</a:t>
            </a:r>
            <a:endParaRPr lang="en-US" dirty="0" smtClean="0"/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epidermis helps the skin to withstand the mechanical stress.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Focal adhesion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Connects cell to the extracellular matrix.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epithelia of various organs, its connects the cells with their basal lamina.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proteins, which hold the cell membrane and the matrix are called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intergins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Proteins(55%)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Lipids(40%)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Carbohydrates(5%)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Desmosome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Cell to cell Junction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Also called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macula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adherens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The membrane of two adjacent cells are thickened and become spot-like patches.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These filaments are arranged in parallel and in radiating in nature.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It functions like tight junctions.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protein involved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desmosome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mainly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cadherins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Hemidesmosome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to Matrix Junction 		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type of junction looks like half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desmosome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the thickening of membrane of only one cell occurs.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connects the cells with their basal lamina. The proteins involved in this are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integrins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Applied Physiology</a:t>
            </a:r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Adhesion and focal adhesion junction abnormality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Mutation of junction proteins(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cadherins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adherens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junction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integrins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focal adhesion junction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Colon cancer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Tumor metastasis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Desmosome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Hemidesmosome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abnormality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Mutation of junction proteins(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cadherins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desmosome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integrins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hemidesmosome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Bullous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pemphigus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Antibodies develop against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cadherins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desmosomes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integrins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hemidesmosome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Loosens the attachment between adjacent epithelial cells and produces blisters.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CELL ADHESION MOLECULES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Proteins present on the cell surface.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Responsible for the binding of cells to their neighbors or to basal lamina.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Forms the important structure of intercellular connections and are responsible for structural organization of tissue.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Types of Cell Adhesion Molecules(CAMs)</a:t>
            </a:r>
          </a:p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Cadherins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forms molecular limbs between  neighboring cell.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Adherens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Desmosome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Integrins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Focal adhesion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hemidesmoso</a:t>
            </a:r>
            <a:r>
              <a:rPr lang="en-US" dirty="0" err="1" smtClean="0"/>
              <a:t>me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super family: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 adhesion molecules in nervous system.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Selections: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as receptors for carbohydrates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are found in platelets and endothelial cells.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</a:t>
            </a:r>
            <a:r>
              <a:rPr lang="en-US" sz="8000" dirty="0" smtClean="0">
                <a:solidFill>
                  <a:srgbClr val="FFC000"/>
                </a:solidFill>
                <a:latin typeface="Blackadder ITC" pitchFamily="82" charset="0"/>
              </a:rPr>
              <a:t>Thank </a:t>
            </a:r>
            <a:r>
              <a:rPr lang="en-US" sz="8000" dirty="0" smtClean="0">
                <a:solidFill>
                  <a:srgbClr val="FFC000"/>
                </a:solidFill>
                <a:latin typeface="Blackadder ITC" pitchFamily="82" charset="0"/>
              </a:rPr>
              <a:t>you</a:t>
            </a:r>
            <a:endParaRPr lang="en-US" dirty="0">
              <a:solidFill>
                <a:srgbClr val="FFC0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 OF CELL MEMBRANE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Two electron-dense layer: 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Protein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One electron-lucent layer: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Lipid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LIPID LAYER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Central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bilayered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structure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Thin film of lipids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Fluid in nature, so it can move one point to another point.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Substance dissolved in lipid layer is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Phospholipids and Cholesterol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Phospholipids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contains phosphorus and fatty acids.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Phospholipids molecules are arranged in 2 layers.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phospholipids molecules resembles the headed pin in shape.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head part is the polar end and it is soluble in water and strong affinity for water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Hydrophilic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tail part is insoluble in water and repelled by water(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Hydrophobic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KHMC\PHYSIOLOGY\Cell memb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15662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two phospholipids are arranged in a way that tail parts meets in the centre.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arranged in between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molecule, helps to pack the phospholipids.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it is responsible for structure  integrity.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Functions of Lipid Layer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Allows only fat soluble substance, oxygen, carbon-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oxide, alcohol.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Glucose, urea and electrolytes can’t.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1154</Words>
  <Application>Microsoft Office PowerPoint</Application>
  <PresentationFormat>On-screen Show (4:3)</PresentationFormat>
  <Paragraphs>203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CELL MEMBRANE</vt:lpstr>
      <vt:lpstr>Slide 2</vt:lpstr>
      <vt:lpstr>CELL MEMBRANE</vt:lpstr>
      <vt:lpstr>Slide 4</vt:lpstr>
      <vt:lpstr>Slide 5</vt:lpstr>
      <vt:lpstr>Slide 6</vt:lpstr>
      <vt:lpstr>Slide 7</vt:lpstr>
      <vt:lpstr>Slide 8</vt:lpstr>
      <vt:lpstr>Slide 9</vt:lpstr>
      <vt:lpstr>PROTEIN LAYER</vt:lpstr>
      <vt:lpstr>Slide 11</vt:lpstr>
      <vt:lpstr>Slide 12</vt:lpstr>
      <vt:lpstr> </vt:lpstr>
      <vt:lpstr>Slide 14</vt:lpstr>
      <vt:lpstr>Slide 15</vt:lpstr>
      <vt:lpstr>Slide 16</vt:lpstr>
      <vt:lpstr>Functions of Cell Membrane</vt:lpstr>
      <vt:lpstr>Slide 18</vt:lpstr>
      <vt:lpstr>CELL JUNCTIONS</vt:lpstr>
      <vt:lpstr>Slide 20</vt:lpstr>
      <vt:lpstr>CELL JUNCTIONS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2006-08-16T00:00:00Z</dcterms:created>
  <dcterms:modified xsi:type="dcterms:W3CDTF">2021-11-02T04:12:42Z</dcterms:modified>
</cp:coreProperties>
</file>